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D7B10B9-31E1-4BD3-9B76-AE7C02B283C2}" type="datetimeFigureOut">
              <a:rPr lang="ru-RU" smtClean="0"/>
              <a:t>23.02.2024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86AAFE-DB4E-41B9-9C02-20EE33F124A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052736"/>
            <a:ext cx="7406640" cy="1472184"/>
          </a:xfrm>
        </p:spPr>
        <p:txBody>
          <a:bodyPr/>
          <a:lstStyle/>
          <a:p>
            <a:r>
              <a:rPr lang="ru-RU" dirty="0" smtClean="0"/>
              <a:t>Педагог, которого я уважаю.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7406640" cy="1752600"/>
          </a:xfrm>
        </p:spPr>
        <p:txBody>
          <a:bodyPr/>
          <a:lstStyle/>
          <a:p>
            <a:r>
              <a:rPr lang="ru-RU" sz="2000" dirty="0" smtClean="0"/>
              <a:t>Выполнила: Супруненко Алиса Владимировна, ученица МБОУ СОШ 25 </a:t>
            </a:r>
            <a:r>
              <a:rPr lang="en-US" sz="2000" dirty="0" smtClean="0"/>
              <a:t>8 </a:t>
            </a:r>
            <a:r>
              <a:rPr lang="ru-RU" sz="2000" dirty="0" smtClean="0"/>
              <a:t>класса;</a:t>
            </a:r>
          </a:p>
          <a:p>
            <a:r>
              <a:rPr lang="ru-RU" sz="2000" dirty="0" smtClean="0"/>
              <a:t>Любимый учитель: Солдатова Татьяна Михайловна, учитель русского языка и литературы.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45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Pictures\Saved Pictures\4860acc8-a1af-4520-803a-93bfffc42009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8640"/>
            <a:ext cx="2736304" cy="3349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492896"/>
            <a:ext cx="2742330" cy="3644293"/>
          </a:xfrm>
        </p:spPr>
      </p:pic>
      <p:sp>
        <p:nvSpPr>
          <p:cNvPr id="11" name="TextBox 10"/>
          <p:cNvSpPr txBox="1"/>
          <p:nvPr/>
        </p:nvSpPr>
        <p:spPr>
          <a:xfrm>
            <a:off x="1043608" y="188640"/>
            <a:ext cx="432047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Татьяна </a:t>
            </a:r>
            <a:r>
              <a:rPr lang="ru-RU" dirty="0" smtClean="0"/>
              <a:t>Михайловна выросла </a:t>
            </a:r>
            <a:r>
              <a:rPr lang="ru-RU" dirty="0" smtClean="0"/>
              <a:t>в поселке «</a:t>
            </a:r>
            <a:r>
              <a:rPr lang="ru-RU" dirty="0" err="1" smtClean="0"/>
              <a:t>Теба</a:t>
            </a:r>
            <a:r>
              <a:rPr lang="ru-RU" dirty="0" smtClean="0"/>
              <a:t>» в семье </a:t>
            </a:r>
            <a:r>
              <a:rPr lang="ru-RU" dirty="0" smtClean="0"/>
              <a:t>рабочих, там же окончила школу. </a:t>
            </a:r>
            <a:r>
              <a:rPr lang="ru-RU" dirty="0" smtClean="0"/>
              <a:t>Был свой огород и своё хозяйство.</a:t>
            </a:r>
            <a:endParaRPr lang="ru-RU" dirty="0"/>
          </a:p>
          <a:p>
            <a:r>
              <a:rPr lang="ru-RU" dirty="0" smtClean="0"/>
              <a:t>   Мама работала поваром долгое время, а </a:t>
            </a:r>
            <a:r>
              <a:rPr lang="ru-RU" dirty="0" smtClean="0"/>
              <a:t>папа - бульдозеристом</a:t>
            </a:r>
            <a:r>
              <a:rPr lang="ru-RU" dirty="0" smtClean="0"/>
              <a:t>.</a:t>
            </a:r>
          </a:p>
          <a:p>
            <a:r>
              <a:rPr lang="ru-RU" dirty="0"/>
              <a:t> </a:t>
            </a:r>
            <a:r>
              <a:rPr lang="ru-RU" dirty="0" smtClean="0"/>
              <a:t>  В семье Татьяны </a:t>
            </a:r>
            <a:r>
              <a:rPr lang="ru-RU" dirty="0" smtClean="0"/>
              <a:t>Михайловны </a:t>
            </a:r>
            <a:r>
              <a:rPr lang="ru-RU" dirty="0" smtClean="0"/>
              <a:t>было трое детей: старший брат, сама Татьяна Михайловна и младший брат.</a:t>
            </a:r>
          </a:p>
          <a:p>
            <a:r>
              <a:rPr lang="ru-RU" dirty="0"/>
              <a:t> </a:t>
            </a:r>
            <a:r>
              <a:rPr lang="ru-RU" dirty="0" smtClean="0"/>
              <a:t>  «Детство было замечательное. Родители уделяли нам много времени, несмотря на то, что они были очень заняты»,-говорит </a:t>
            </a:r>
            <a:r>
              <a:rPr lang="ru-RU" dirty="0"/>
              <a:t>Т</a:t>
            </a:r>
            <a:r>
              <a:rPr lang="ru-RU" dirty="0" smtClean="0"/>
              <a:t>атьяна Михайловна. Папа Татьяны Михайловны ходил с ними на лыжи, играл в шахматы. Мама же была человеком активной жизненной позиции: вела кружок вязания в школе для девочек, всегда откликалась на все просьбы Татьяны Михайловны и поддерживала во всем.</a:t>
            </a:r>
          </a:p>
          <a:p>
            <a:r>
              <a:rPr lang="ru-RU" dirty="0" smtClean="0"/>
              <a:t>   Большую часть времени после уроков Татьяна Михайловна проводила в </a:t>
            </a:r>
            <a:r>
              <a:rPr lang="ru-RU" dirty="0" smtClean="0"/>
              <a:t>школе посещала театральный и хоровой кружок.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54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142" y="481707"/>
            <a:ext cx="4824536" cy="561662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 smtClean="0"/>
              <a:t>Татьяна Михайловна пришла в профессию не сразу, потому что после школы не поступила в университет, а закончила Культпросвет училище. Полгода отработала в Городском парке Междуреченска.</a:t>
            </a:r>
          </a:p>
          <a:p>
            <a:pPr marL="82296" indent="0">
              <a:buNone/>
            </a:pPr>
            <a:r>
              <a:rPr lang="ru-RU" sz="2000" dirty="0" smtClean="0"/>
              <a:t>Татьяна Михайловна хотела </a:t>
            </a:r>
            <a:r>
              <a:rPr lang="ru-RU" sz="2000" dirty="0" smtClean="0"/>
              <a:t>пойти </a:t>
            </a:r>
            <a:r>
              <a:rPr lang="ru-RU" sz="2000" dirty="0" smtClean="0"/>
              <a:t>по стопам</a:t>
            </a:r>
            <a:r>
              <a:rPr lang="ru-RU" sz="2000" dirty="0" smtClean="0"/>
              <a:t> любимого учителя </a:t>
            </a:r>
            <a:r>
              <a:rPr lang="ru-RU" sz="2000" dirty="0" smtClean="0"/>
              <a:t>русского языка и литературы, Хариной Нелли Ивановной, поэтому </a:t>
            </a:r>
            <a:r>
              <a:rPr lang="ru-RU" sz="2000" dirty="0" smtClean="0"/>
              <a:t>в 1984 году поступила в Новокузнецкий </a:t>
            </a:r>
            <a:r>
              <a:rPr lang="ru-RU" sz="2000" dirty="0" smtClean="0"/>
              <a:t>педагогический институт</a:t>
            </a:r>
            <a:r>
              <a:rPr lang="ru-RU" sz="2000" dirty="0" smtClean="0"/>
              <a:t>. Окончив институт, Татьяна </a:t>
            </a:r>
            <a:r>
              <a:rPr lang="ru-RU" sz="2000" dirty="0"/>
              <a:t>М</a:t>
            </a:r>
            <a:r>
              <a:rPr lang="ru-RU" sz="2000" dirty="0" smtClean="0"/>
              <a:t>ихайловна более 30 лет работает в школе.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678" y="476672"/>
            <a:ext cx="334832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796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02101"/>
            <a:ext cx="3312368" cy="247491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052736"/>
            <a:ext cx="4032448" cy="480060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2000" dirty="0" smtClean="0"/>
              <a:t>Татьяну Михайловну вдохновляют встречи с выпускниками и, конечно, встречи с детьми, которых она учит в школе.</a:t>
            </a:r>
          </a:p>
          <a:p>
            <a:pPr marL="82296" indent="0">
              <a:buNone/>
            </a:pPr>
            <a:r>
              <a:rPr lang="ru-RU" sz="2000" dirty="0" smtClean="0"/>
              <a:t>С первого выпуска класса Татьяны </a:t>
            </a:r>
            <a:r>
              <a:rPr lang="ru-RU" sz="2000" dirty="0"/>
              <a:t>М</a:t>
            </a:r>
            <a:r>
              <a:rPr lang="ru-RU" sz="2000" dirty="0" smtClean="0"/>
              <a:t>ихайловны прошло ровно 25 лет и недавно была </a:t>
            </a:r>
            <a:r>
              <a:rPr lang="ru-RU" sz="2000" dirty="0" smtClean="0"/>
              <a:t>традиционная встреча </a:t>
            </a:r>
            <a:r>
              <a:rPr lang="ru-RU" sz="2000" dirty="0" smtClean="0"/>
              <a:t>выпускников.</a:t>
            </a:r>
          </a:p>
          <a:p>
            <a:pPr marL="82296" indent="0">
              <a:buNone/>
            </a:pPr>
            <a:r>
              <a:rPr lang="ru-RU" sz="2000" dirty="0" smtClean="0"/>
              <a:t>По словам Татьяны Михайловны, она очень рада работе с детьми и  не пожалела о том, что поступила на эту профессию. </a:t>
            </a:r>
          </a:p>
          <a:p>
            <a:pPr marL="82296" indent="0">
              <a:buNone/>
            </a:pPr>
            <a:r>
              <a:rPr lang="ru-RU" sz="2000" dirty="0" smtClean="0"/>
              <a:t>Татьяна Михайловна очень скучает по детям и коллективу во время отпуска.</a:t>
            </a: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697" y="1772816"/>
            <a:ext cx="2993705" cy="27115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05064"/>
            <a:ext cx="2837355" cy="276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1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836712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700" dirty="0" smtClean="0"/>
              <a:t>Татьяна Михайловна говорит, что если бы ей представился шанс попробовать себя в другой профессии, то она согласилась бы. Это была бы медицина, потому что по окончанию института Татьяна Михайловна получила свидетельство «</a:t>
            </a:r>
            <a:r>
              <a:rPr lang="ru-RU" sz="2700" dirty="0" smtClean="0"/>
              <a:t>Медицинская сестра гражданской обороны». </a:t>
            </a:r>
            <a:r>
              <a:rPr lang="ru-RU" sz="2700" dirty="0" smtClean="0"/>
              <a:t>У них были и экзамены, и зачеты по этому предмету, также </a:t>
            </a:r>
            <a:r>
              <a:rPr lang="ru-RU" sz="2700" dirty="0" smtClean="0"/>
              <a:t>она ходила </a:t>
            </a:r>
            <a:r>
              <a:rPr lang="ru-RU" sz="2700" dirty="0" smtClean="0"/>
              <a:t>на </a:t>
            </a:r>
            <a:r>
              <a:rPr lang="ru-RU" sz="2700" dirty="0" smtClean="0"/>
              <a:t>практику в больницу, присутствовала на операциях. </a:t>
            </a:r>
            <a:r>
              <a:rPr lang="ru-RU" sz="2700" dirty="0" smtClean="0"/>
              <a:t>Но! это не говорит о том, что Татьяна Михайловна не любит свою настоящую профессию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57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8640"/>
            <a:ext cx="4392488" cy="666936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 smtClean="0"/>
              <a:t>  </a:t>
            </a:r>
            <a:r>
              <a:rPr lang="ru-RU" sz="2000" dirty="0" smtClean="0"/>
              <a:t>Татьяна Михайловна даёт лишь один совет: хорошо подумать о том, кем будешь работать и, конечно, набраться терпения.</a:t>
            </a:r>
          </a:p>
          <a:p>
            <a:pPr marL="82296" indent="0">
              <a:buNone/>
            </a:pPr>
            <a:r>
              <a:rPr lang="ru-RU" sz="2000" dirty="0" smtClean="0"/>
              <a:t>   Я решила выбрать именно Татьяну Михайловну для этой презентации, потому что в 5 классе я с ней поладила с самого начала. Этот учитель привил мне любовь к русскому языку, и я начала понимать все орфограммы и правила.</a:t>
            </a:r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Татьяна Михайловна </a:t>
            </a:r>
            <a:r>
              <a:rPr lang="ru-RU" sz="2000" dirty="0" smtClean="0"/>
              <a:t>- строгий</a:t>
            </a:r>
            <a:r>
              <a:rPr lang="ru-RU" sz="2000" dirty="0" smtClean="0"/>
              <a:t>, но справедливый </a:t>
            </a:r>
            <a:r>
              <a:rPr lang="ru-RU" sz="2000" dirty="0" smtClean="0"/>
              <a:t>и добрый учитель. </a:t>
            </a:r>
            <a:r>
              <a:rPr lang="ru-RU" sz="2000" dirty="0" smtClean="0"/>
              <a:t>Татьяна Михайловна готова </a:t>
            </a:r>
            <a:r>
              <a:rPr lang="ru-RU" sz="2000" dirty="0" smtClean="0"/>
              <a:t>сто</a:t>
            </a:r>
            <a:r>
              <a:rPr lang="ru-RU" sz="2000" dirty="0" smtClean="0"/>
              <a:t> </a:t>
            </a:r>
            <a:r>
              <a:rPr lang="ru-RU" sz="2000" dirty="0" smtClean="0"/>
              <a:t>и один раз объяснить тему и не злиться, если кто-то что-то не понимает</a:t>
            </a:r>
            <a:r>
              <a:rPr lang="ru-RU" sz="2000" dirty="0"/>
              <a:t>.</a:t>
            </a:r>
            <a:endParaRPr lang="ru-RU" sz="2000" dirty="0" smtClean="0"/>
          </a:p>
          <a:p>
            <a:pPr marL="82296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Я очень люблю этого учителя и уважаю. Благодаря Татьяне Михайловне, у меня в планах поступить в педагогический институт </a:t>
            </a:r>
            <a:r>
              <a:rPr lang="ru-RU" sz="2000" dirty="0" smtClean="0"/>
              <a:t>и стать учителем русского </a:t>
            </a:r>
            <a:r>
              <a:rPr lang="ru-RU" sz="2000" dirty="0" smtClean="0"/>
              <a:t>языка и литературы.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687459"/>
            <a:ext cx="3296905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0759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582</TotalTime>
  <Words>520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Педагог, которого я уважаю.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Педагог, которого я уважаю.</dc:title>
  <dc:creator>User</dc:creator>
  <cp:lastModifiedBy>User</cp:lastModifiedBy>
  <cp:revision>17</cp:revision>
  <dcterms:created xsi:type="dcterms:W3CDTF">2024-02-21T13:46:09Z</dcterms:created>
  <dcterms:modified xsi:type="dcterms:W3CDTF">2024-02-23T14:00:59Z</dcterms:modified>
</cp:coreProperties>
</file>